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24384000" cy="13716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"Exploring the Fascinating World of Jellyfish: Characteristics and Habitats"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- Title: Fascinating World of Jellyfish</a:t>
            </a:r>
          </a:p>
          <a:p>
            <a:r>
              <a:t>   - Also known as medusas or sea jellies</a:t>
            </a:r>
          </a:p>
          <a:p>
            <a:r>
              <a:t>   - Inhabit the world’s oceans</a:t>
            </a:r>
          </a:p>
          <a:p>
            <a:r>
              <a:t>   - Belong to the phylum Cnidaria</a:t>
            </a:r>
          </a:p>
          <a:p>
            <a:r>
              <a:t>   - Characterized by gelatinous bodies and tentacles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"Jellyfish: Diversity, Vibrancy, and Unique Life Cycle"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- Wide variety of Jellyfish: diverse shapes, sizes, and colors </a:t>
            </a:r>
          </a:p>
          <a:p>
            <a:r>
              <a:t>- Small and transparent to large and vibrant</a:t>
            </a:r>
          </a:p>
          <a:p>
            <a:r>
              <a:t>- Unique life cycle: starts as a polyp attached to the ocean floor</a:t>
            </a:r>
          </a:p>
          <a:p>
            <a:r>
              <a:t>- Transforms into free-swimming medusa</a:t>
            </a:r>
          </a:p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"Jellyfish: Intriguing Stinging Mechanism and Its Impact on Humans"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- Intriguing aspect of jellyfish: their ability to sting</a:t>
            </a:r>
          </a:p>
          <a:p>
            <a:r>
              <a:t>- Specialized cells called cnidocytes contain nematocysts that deliver venom</a:t>
            </a:r>
          </a:p>
          <a:p>
            <a:r>
              <a:t>- Stinging cells allow jellyfish to capture prey and self-defense</a:t>
            </a:r>
          </a:p>
          <a:p>
            <a:r>
              <a:t>- Most jellyfish stings are harmless to humans</a:t>
            </a:r>
          </a:p>
          <a:p>
            <a:r>
              <a:t>- Some species can cause painful or dangerous reactions</a:t>
            </a:r>
          </a:p>
          <a:p>
            <a:r>
              <a:t>- Exercise caution when swimming in waters with known jellyfish populations</a:t>
            </a:r>
          </a:p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"Significant Roles and Adaptability of Jellyfish in Marine Ecosystems"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- Jellyfish: Crucial Members of Marine Ecosystems </a:t>
            </a:r>
          </a:p>
          <a:p>
            <a:r>
              <a:t>  - Act as opportunistic feeders: Consume planktonic organisms, fish eggs, and other jellyfish</a:t>
            </a:r>
          </a:p>
          <a:p>
            <a:r>
              <a:t>  - Serve as predators: Help maintain balance in the marine food web</a:t>
            </a:r>
          </a:p>
          <a:p>
            <a:r>
              <a:t>  - Show great adaptability: Capable of adjusting to changing environmental conditions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